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144"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2515881"/>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1900520"/>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16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жел соғады, күші 3-8 м/с. Ауа температурасы түнде 4-6, күндіз 21-23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17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16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17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градус </a:t>
            </a:r>
            <a:r>
              <a:rPr lang="ru-RU" sz="1150" dirty="0" err="1">
                <a:latin typeface="Times New Roman" panose="02020603050405020304" pitchFamily="18" charset="0"/>
                <a:cs typeface="Times New Roman" panose="02020603050405020304" pitchFamily="18" charset="0"/>
              </a:rPr>
              <a:t>жылы</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6615138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28257</TotalTime>
  <Words>589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5296</cp:revision>
  <cp:lastPrinted>2021-07-01T07:38:07Z</cp:lastPrinted>
  <dcterms:created xsi:type="dcterms:W3CDTF">2018-03-27T06:03:00Z</dcterms:created>
  <dcterms:modified xsi:type="dcterms:W3CDTF">2026-05-15T07:52:40Z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